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47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3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8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23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53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8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3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076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95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18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7AEF2-B3F7-4068-8F6E-63C180997177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FF6C7-6981-4DAA-A863-52755F657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6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 Tax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hy did great Britain enact this law?</a:t>
            </a:r>
          </a:p>
          <a:p>
            <a:endParaRPr lang="en-US" dirty="0" smtClean="0"/>
          </a:p>
          <a:p>
            <a:r>
              <a:rPr lang="en-US" dirty="0" smtClean="0"/>
              <a:t>What was the colonist’s response?342 crates of tea were dumped into the ocean in response to </a:t>
            </a:r>
            <a:r>
              <a:rPr lang="en-US" smtClean="0"/>
              <a:t>a parliamentary.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55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Tea Tax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 Tax</dc:title>
  <dc:creator>Rebecka Pennock</dc:creator>
  <cp:lastModifiedBy>Rebecka Pennock</cp:lastModifiedBy>
  <cp:revision>2</cp:revision>
  <dcterms:created xsi:type="dcterms:W3CDTF">2012-04-27T13:18:46Z</dcterms:created>
  <dcterms:modified xsi:type="dcterms:W3CDTF">2012-04-27T13:40:01Z</dcterms:modified>
</cp:coreProperties>
</file>